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006C18-8E7A-4F21-D0AA-43BBB5FFB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40DDD9-0CB0-76B8-7A2E-A361B74244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FB78AC-B591-AB85-40BF-15EC67F43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016878-84F7-71C4-7297-748463BB9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92ADFC-C1E6-922B-0016-39B5A5CE3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18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67F259-A8B1-9081-A290-DF4BC15D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E1CA500-628E-1344-3A9A-78FDAF962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FED894-66CD-B54B-A1AD-85FDE8A96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B93F8F-4C1C-7B82-4554-042A4D7BB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292B38-CBC3-FF50-6FD4-67E1F833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65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C4551CA-C7D0-E487-175D-0241E92A4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CC83F6-8E65-7F33-A6BE-B429429DD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474C0D-D36C-FAA4-59EB-F52A9AE7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7AC2AC-5ABC-F257-7D39-4AA95B89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4FA39E-131F-D9E0-9031-90F7E84BE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96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82F081-2FDE-A5AB-840E-F90023025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F21A40-979B-B477-92F2-7C12ADF8F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209711-53A3-3D1B-D632-C0A555990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B6124B-560C-B378-0038-3F3C176A3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F50564-AF13-E62A-F8E8-374FC825B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33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398204-7004-6DC9-CB9C-0576BBCBF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8B24B-66BD-3342-E161-D0E638383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54CFC8-357C-7A1A-6783-241C15F7B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0C3CD6-1097-CFD4-590F-AFDDEE76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6F0ECC-55FF-F133-B5D6-55055A3A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03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66B2E-8BE7-E824-74D6-3E71057DD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F26E9-FF3D-821D-F87B-B7E595979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4C6AB3-005E-3987-C494-96147399D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E43BF28-6EEA-D3E4-4CE0-EAB0B5D63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4419EBA-A630-4127-FB55-612BD0407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20F2F7-BB96-8A95-F787-E3C2F787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90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BB77A-27FE-B70F-2178-5D7459EEF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9A11A6A-0A30-94D7-9EBD-30B976907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3A02722-7266-272A-4C45-74A54995B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D727266-9864-A806-D557-BE81E698F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572AD6D-A3D6-47D3-61B8-F0430C751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AEB1EFB-4DED-2CF0-9FE5-3F3A4C4C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5AC7ACC-E43C-40D4-A6B8-693BA446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AEE89A4-77F3-D123-B8A4-9687FB417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29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792B8E-EEEC-E391-F009-277B466B6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2D34835-A628-8390-E979-D476187D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191D215-1AF3-CCCC-D969-5DF58230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D3BF137-AEFC-8308-E76B-DA7A6951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4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F3456E3-A809-E8B8-ADEB-21EC3DAA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0A53D44-65B5-7BD4-85B1-7E9FD4360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FE6E78C-C7E5-515A-6B4D-87EDCA51E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51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F76FE-F335-96BA-7B28-6A56B1B2A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609D7A-4F66-4CCB-D649-AFB67BF07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7B0044-F728-040A-0A29-4C54EB0B7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BC48556-9874-A5D4-F910-410F0A72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F3F0F2-8A23-0A56-7807-4EFBD3AF4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64B38EA-A5EF-F1A5-27EE-D4E6DDC35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758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210E5-7277-98B0-8178-3C9CA03D3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0866A86-FC30-6161-CCDE-98316A76CF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CE7A067-3793-82A1-1DE4-30996B2CA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83397E1-00B8-67CE-01F2-0ECF596F2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E51842B-D571-A86B-8856-7C4FAA52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3A0AF6-D771-BF59-84AB-9E57DBBE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77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3A21C96-AEC7-3A00-DE6B-4DFC79E63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4DDF95-DD99-EC1E-2C7D-AF831EDA6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DFF2F4-7702-EA82-123C-D0BF47F4F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C6244-D404-4296-B1E7-CEFEAFA42D13}" type="datetimeFigureOut">
              <a:rPr lang="cs-CZ" smtClean="0"/>
              <a:t>01.08.2023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33F3FC-41A1-D9A7-D536-3219E129ED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10E9E1-8E32-1916-D42D-AB71708D5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F6C2A-A151-4882-9B65-7CF02B896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149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8F0BBF8F-7529-E099-01CB-EA6897C46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339" y="1527350"/>
            <a:ext cx="8327321" cy="1797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24337B88-48E2-1E0C-ABE3-7C6A0B47D40E}"/>
              </a:ext>
            </a:extLst>
          </p:cNvPr>
          <p:cNvSpPr txBox="1"/>
          <p:nvPr/>
        </p:nvSpPr>
        <p:spPr>
          <a:xfrm>
            <a:off x="462224" y="4029911"/>
            <a:ext cx="1115367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dirty="0"/>
              <a:t>Ministerstvo pro místní rozvoj ČR podpořilo projekt : </a:t>
            </a:r>
          </a:p>
          <a:p>
            <a:pPr algn="ctr"/>
            <a:r>
              <a:rPr lang="cs-CZ" dirty="0" err="1"/>
              <a:t>Workoutové</a:t>
            </a:r>
            <a:r>
              <a:rPr lang="cs-CZ" dirty="0"/>
              <a:t> hřiště Vršovice</a:t>
            </a:r>
          </a:p>
          <a:p>
            <a:pPr algn="ctr"/>
            <a:r>
              <a:rPr lang="cs-CZ" dirty="0"/>
              <a:t>Projekt byl spolufinancován v roce 2023 z prostředků MMR </a:t>
            </a:r>
            <a:r>
              <a:rPr lang="pt-BR" dirty="0"/>
              <a:t> „</a:t>
            </a:r>
            <a:r>
              <a:rPr lang="pl-PL" dirty="0"/>
              <a:t>11782 - Podpora rozvoje regionů 2019+</a:t>
            </a:r>
            <a:r>
              <a:rPr lang="pt-BR" dirty="0"/>
              <a:t>“</a:t>
            </a:r>
            <a:endParaRPr lang="cs-CZ" dirty="0"/>
          </a:p>
          <a:p>
            <a:pPr algn="ctr"/>
            <a:r>
              <a:rPr lang="cs-CZ" dirty="0"/>
              <a:t>Číslo žádosti 117D8210H9346. Částka dotace byla 171 664,00Kč.</a:t>
            </a:r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80912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Širokoúhlá obrazovka</PresentationFormat>
  <Paragraphs>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 Hořínek</dc:creator>
  <cp:lastModifiedBy>Martin Hořínek</cp:lastModifiedBy>
  <cp:revision>5</cp:revision>
  <dcterms:created xsi:type="dcterms:W3CDTF">2023-08-01T09:00:44Z</dcterms:created>
  <dcterms:modified xsi:type="dcterms:W3CDTF">2023-08-01T09:04:30Z</dcterms:modified>
</cp:coreProperties>
</file>